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12"/>
      <p:bold r:id="rId13"/>
      <p:italic r:id="rId14"/>
    </p:embeddedFont>
    <p:embeddedFont>
      <p:font typeface="Montserrat" panose="020B0604020202020204" charset="0"/>
      <p:regular r:id="rId15"/>
      <p:bold r:id="rId16"/>
      <p:italic r:id="rId17"/>
      <p:boldItalic r:id="rId18"/>
    </p:embeddedFont>
    <p:embeddedFont>
      <p:font typeface="Nothing You Could Do" panose="020B060402020202020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809319489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809319489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809319489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809319489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8093194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8093194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809319489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809319489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809319489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809319489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809319489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809319489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810a0d22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810a0d22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809319489_4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809319489_4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4715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</p:spTree>
    <p:extLst>
      <p:ext uri="{BB962C8B-B14F-4D97-AF65-F5344CB8AC3E}">
        <p14:creationId xmlns:p14="http://schemas.microsoft.com/office/powerpoint/2010/main" val="21145867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5775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0939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</p:spTree>
    <p:extLst>
      <p:ext uri="{BB962C8B-B14F-4D97-AF65-F5344CB8AC3E}">
        <p14:creationId xmlns:p14="http://schemas.microsoft.com/office/powerpoint/2010/main" val="200370432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0959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36950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59821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39075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715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</p:spTree>
    <p:extLst>
      <p:ext uri="{BB962C8B-B14F-4D97-AF65-F5344CB8AC3E}">
        <p14:creationId xmlns:p14="http://schemas.microsoft.com/office/powerpoint/2010/main" val="24172858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99540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</p:spTree>
    <p:extLst>
      <p:ext uri="{BB962C8B-B14F-4D97-AF65-F5344CB8AC3E}">
        <p14:creationId xmlns:p14="http://schemas.microsoft.com/office/powerpoint/2010/main" val="23349932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8367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3492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</p:spTree>
    <p:extLst>
      <p:ext uri="{BB962C8B-B14F-4D97-AF65-F5344CB8AC3E}">
        <p14:creationId xmlns:p14="http://schemas.microsoft.com/office/powerpoint/2010/main" val="334688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6421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</p:spTree>
    <p:extLst>
      <p:ext uri="{BB962C8B-B14F-4D97-AF65-F5344CB8AC3E}">
        <p14:creationId xmlns:p14="http://schemas.microsoft.com/office/powerpoint/2010/main" val="19718504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mtClean="0"/>
              <a:t>‹#›</a:t>
            </a:fld>
            <a:endParaRPr lang="nl"/>
          </a:p>
        </p:txBody>
      </p:sp>
    </p:spTree>
    <p:extLst>
      <p:ext uri="{BB962C8B-B14F-4D97-AF65-F5344CB8AC3E}">
        <p14:creationId xmlns:p14="http://schemas.microsoft.com/office/powerpoint/2010/main" val="339908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2gVt3zHvW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99938" y="3148825"/>
            <a:ext cx="8520600" cy="17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 b="1" dirty="0">
                <a:latin typeface="Montserrat"/>
                <a:ea typeface="Montserrat"/>
                <a:cs typeface="Montserrat"/>
                <a:sym typeface="Montserrat"/>
              </a:rPr>
              <a:t>DATATHON OCTOBER 2020 – TEAM PINK</a:t>
            </a:r>
            <a:endParaRPr sz="14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 dirty="0">
                <a:latin typeface="Montserrat"/>
                <a:ea typeface="Montserrat"/>
                <a:cs typeface="Montserrat"/>
                <a:sym typeface="Montserrat"/>
              </a:rPr>
              <a:t>Miguel Chacón, Jorge González, Nick Deitmers, Anna Fonte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4294967295"/>
          </p:nvPr>
        </p:nvSpPr>
        <p:spPr>
          <a:xfrm>
            <a:off x="310049" y="-36285"/>
            <a:ext cx="8521700" cy="11981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 b="1" dirty="0">
                <a:latin typeface="Montserrat"/>
                <a:ea typeface="Montserrat"/>
                <a:cs typeface="Montserrat"/>
                <a:sym typeface="Montserrat"/>
              </a:rPr>
              <a:t>A PINK SOLUTION TO A COOKIE PROBLEM </a:t>
            </a:r>
            <a:endParaRPr sz="3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161" y="1042150"/>
            <a:ext cx="5033676" cy="37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543924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900" b="1" dirty="0">
                <a:latin typeface="Montserrat"/>
                <a:ea typeface="Montserrat"/>
                <a:cs typeface="Montserrat"/>
                <a:sym typeface="Montserrat"/>
              </a:rPr>
              <a:t>THE PROBLEM</a:t>
            </a:r>
            <a:endParaRPr sz="29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36419" b="35279"/>
          <a:stretch/>
        </p:blipFill>
        <p:spPr>
          <a:xfrm>
            <a:off x="585188" y="2367338"/>
            <a:ext cx="2952350" cy="8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t="8382" b="63316"/>
          <a:stretch/>
        </p:blipFill>
        <p:spPr>
          <a:xfrm>
            <a:off x="585188" y="1063625"/>
            <a:ext cx="2952350" cy="8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t="63223" b="6862"/>
          <a:stretch/>
        </p:blipFill>
        <p:spPr>
          <a:xfrm>
            <a:off x="585188" y="3613360"/>
            <a:ext cx="2952350" cy="89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410" y="1063625"/>
            <a:ext cx="33909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3999300" y="2202000"/>
            <a:ext cx="840600" cy="73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8C6C8-7D2A-4BF3-8460-C5FC52694791}"/>
              </a:ext>
            </a:extLst>
          </p:cNvPr>
          <p:cNvSpPr txBox="1"/>
          <p:nvPr/>
        </p:nvSpPr>
        <p:spPr>
          <a:xfrm>
            <a:off x="5159829" y="3367314"/>
            <a:ext cx="325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Under and Over-stock of </a:t>
            </a:r>
            <a:r>
              <a:rPr lang="en-GB"/>
              <a:t>various cookie </a:t>
            </a:r>
            <a:r>
              <a:rPr lang="en-GB" dirty="0"/>
              <a:t>categories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443750" y="1674150"/>
            <a:ext cx="1949700" cy="2398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900" b="1">
                <a:latin typeface="Montserrat"/>
                <a:ea typeface="Montserrat"/>
                <a:cs typeface="Montserrat"/>
                <a:sym typeface="Montserrat"/>
              </a:rPr>
              <a:t>THE TEAM</a:t>
            </a:r>
            <a:endParaRPr sz="2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325" y="1833825"/>
            <a:ext cx="966525" cy="9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2577350" y="1674150"/>
            <a:ext cx="1949700" cy="2398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925" y="1833825"/>
            <a:ext cx="966525" cy="9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4710950" y="1674150"/>
            <a:ext cx="1949700" cy="2398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525" y="1833825"/>
            <a:ext cx="966525" cy="9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6844550" y="1674150"/>
            <a:ext cx="1949700" cy="2398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138" y="1833825"/>
            <a:ext cx="966525" cy="9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571500" y="2873200"/>
            <a:ext cx="1692000" cy="1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>
                <a:latin typeface="Montserrat"/>
                <a:ea typeface="Montserrat"/>
                <a:cs typeface="Montserrat"/>
                <a:sym typeface="Montserrat"/>
              </a:rPr>
              <a:t>Yuyu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Cookie connoisseur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705100" y="2873200"/>
            <a:ext cx="1692000" cy="1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>
                <a:latin typeface="Montserrat"/>
                <a:ea typeface="Montserrat"/>
                <a:cs typeface="Montserrat"/>
                <a:sym typeface="Montserrat"/>
              </a:rPr>
              <a:t>Nick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Dutch cookie monster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838700" y="2873200"/>
            <a:ext cx="1692000" cy="1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>
                <a:latin typeface="Montserrat"/>
                <a:ea typeface="Montserrat"/>
                <a:cs typeface="Montserrat"/>
                <a:sym typeface="Montserrat"/>
              </a:rPr>
              <a:t>Anna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Professional cookie eater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972300" y="2873200"/>
            <a:ext cx="1692000" cy="1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>
                <a:latin typeface="Montserrat"/>
                <a:ea typeface="Montserrat"/>
                <a:cs typeface="Montserrat"/>
                <a:sym typeface="Montserrat"/>
              </a:rPr>
              <a:t>Miguel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Montserrat"/>
                <a:ea typeface="Montserrat"/>
                <a:cs typeface="Montserrat"/>
                <a:sym typeface="Montserrat"/>
              </a:rPr>
              <a:t>Professional baker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94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14" name="Straight Connector 100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18160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15" name="Rectangle 102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04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971551" y="736599"/>
            <a:ext cx="2745042" cy="99402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1800" b="1" dirty="0">
                <a:sym typeface="Montserrat"/>
              </a:rPr>
              <a:t>DATA CLEANING</a:t>
            </a:r>
          </a:p>
        </p:txBody>
      </p:sp>
      <p:cxnSp>
        <p:nvCxnSpPr>
          <p:cNvPr id="117" name="Straight Connector 110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1550" y="1800479"/>
            <a:ext cx="27450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971550" y="1870330"/>
            <a:ext cx="2745043" cy="253657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 dirty="0">
                <a:sym typeface="Montserrat"/>
              </a:rPr>
              <a:t>Dropping rows with </a:t>
            </a:r>
            <a:r>
              <a:rPr lang="en-US" sz="1200" dirty="0" err="1">
                <a:sym typeface="Montserrat"/>
              </a:rPr>
              <a:t>NaNs</a:t>
            </a:r>
            <a:r>
              <a:rPr lang="en-US" sz="1200" dirty="0">
                <a:sym typeface="Montserrat"/>
              </a:rPr>
              <a:t> &amp; Duplicates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 dirty="0">
                <a:sym typeface="Montserrat"/>
              </a:rPr>
              <a:t>Dropping Columns</a:t>
            </a:r>
          </a:p>
          <a:p>
            <a:pPr marL="457200" lvl="0" indent="-34290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r>
              <a:rPr lang="en-US" sz="1200" dirty="0" err="1">
                <a:sym typeface="Montserrat"/>
              </a:rPr>
              <a:t>Analysing</a:t>
            </a:r>
            <a:r>
              <a:rPr lang="en-US" sz="1200" dirty="0">
                <a:sym typeface="Montserrat"/>
              </a:rPr>
              <a:t> Outliers</a:t>
            </a:r>
          </a:p>
          <a:p>
            <a:pPr marL="457200" lvl="0" indent="0" defTabSz="457200">
              <a:spcBef>
                <a:spcPct val="20000"/>
              </a:spcBef>
              <a:spcAft>
                <a:spcPts val="600"/>
              </a:spcAft>
              <a:buSzPct val="115000"/>
              <a:buFont typeface="Arial"/>
              <a:buChar char="•"/>
            </a:pPr>
            <a:endParaRPr lang="en-US" sz="1200" dirty="0">
              <a:sym typeface="Montserrat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6"/>
          <a:srcRect t="8843" r="-2" b="1681"/>
          <a:stretch/>
        </p:blipFill>
        <p:spPr>
          <a:xfrm>
            <a:off x="3765422" y="512775"/>
            <a:ext cx="4871357" cy="411661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362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900" b="1" dirty="0">
                <a:latin typeface="Montserrat"/>
                <a:ea typeface="Montserrat"/>
                <a:cs typeface="Montserrat"/>
                <a:sym typeface="Montserrat"/>
              </a:rPr>
              <a:t>DATA PRE-PROCESSING</a:t>
            </a:r>
            <a:endParaRPr sz="29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439531" y="16056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-"/>
            </a:pPr>
            <a:endParaRPr lang="nl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nl" dirty="0"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nl" dirty="0">
                <a:latin typeface="Montserrat"/>
                <a:ea typeface="Montserrat"/>
                <a:cs typeface="Montserrat"/>
                <a:sym typeface="Montserrat"/>
              </a:rPr>
              <a:t>Encoding categorical columns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nl" dirty="0">
                <a:latin typeface="Montserrat"/>
                <a:ea typeface="Montserrat"/>
                <a:cs typeface="Montserrat"/>
                <a:sym typeface="Montserrat"/>
              </a:rPr>
              <a:t>Feature selection &amp; engineering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6749526" y="862475"/>
            <a:ext cx="2371025" cy="42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37" y="2443162"/>
            <a:ext cx="2246519" cy="21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159300" y="445025"/>
            <a:ext cx="8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900" b="1">
                <a:latin typeface="Montserrat"/>
                <a:ea typeface="Montserrat"/>
                <a:cs typeface="Montserrat"/>
                <a:sym typeface="Montserrat"/>
              </a:rPr>
              <a:t>MODELLING &amp; HYPERPARAMETERS TUNING</a:t>
            </a:r>
            <a:endParaRPr sz="2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11700" y="13654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nl" dirty="0"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nl" dirty="0">
                <a:latin typeface="Montserrat"/>
                <a:ea typeface="Montserrat"/>
                <a:cs typeface="Montserrat"/>
                <a:sym typeface="Montserrat"/>
              </a:rPr>
              <a:t>Random Forest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nl" dirty="0">
                <a:latin typeface="Montserrat"/>
                <a:ea typeface="Montserrat"/>
                <a:cs typeface="Montserrat"/>
                <a:sym typeface="Montserrat"/>
              </a:rPr>
              <a:t>Decision Tree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nl" dirty="0">
                <a:latin typeface="Montserrat"/>
                <a:ea typeface="Montserrat"/>
                <a:cs typeface="Montserrat"/>
                <a:sym typeface="Montserrat"/>
              </a:rPr>
              <a:t>Gradient Boosting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nl" dirty="0">
                <a:latin typeface="Montserrat"/>
                <a:ea typeface="Montserrat"/>
                <a:cs typeface="Montserrat"/>
                <a:sym typeface="Montserrat"/>
              </a:rPr>
              <a:t>KNN Regression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nl" dirty="0">
                <a:latin typeface="Montserrat"/>
                <a:ea typeface="Montserrat"/>
                <a:cs typeface="Montserrat"/>
                <a:sym typeface="Montserrat"/>
              </a:rPr>
              <a:t>SVM Regression (killed our kernels)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nl" dirty="0">
                <a:latin typeface="Montserrat"/>
                <a:ea typeface="Montserrat"/>
                <a:cs typeface="Montserrat"/>
                <a:sym typeface="Montserrat"/>
              </a:rPr>
              <a:t>Multi Layer Perceptron Regressor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656" y="1229679"/>
            <a:ext cx="3320400" cy="24903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431569" y="1856738"/>
            <a:ext cx="3892500" cy="503400"/>
          </a:xfrm>
          <a:prstGeom prst="ellipse">
            <a:avLst/>
          </a:prstGeom>
          <a:noFill/>
          <a:ln w="1143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700" y="0"/>
            <a:ext cx="9173369" cy="5142160"/>
            <a:chOff x="-16934" y="0"/>
            <a:chExt cx="12231160" cy="6856214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372067"/>
            <a:ext cx="2867411" cy="4412471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457201"/>
            <a:ext cx="2664004" cy="42291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620139" y="654045"/>
            <a:ext cx="2305455" cy="2577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b="1">
                <a:solidFill>
                  <a:srgbClr val="262626"/>
                </a:solidFill>
                <a:sym typeface="Montserrat"/>
              </a:rPr>
              <a:t>THE MODEL</a:t>
            </a:r>
          </a:p>
        </p:txBody>
      </p:sp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618" y="0"/>
            <a:ext cx="5547382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871912" y="600074"/>
            <a:ext cx="4985719" cy="3629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22">
            <a:extLst>
              <a:ext uri="{FF2B5EF4-FFF2-40B4-BE49-F238E27FC236}">
                <a16:creationId xmlns:a16="http://schemas.microsoft.com/office/drawing/2014/main" id="{76AC4E34-D6A0-4E21-B145-FF6CC6214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5142160"/>
            <a:chOff x="-15736" y="0"/>
            <a:chExt cx="12229962" cy="6856214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46DAF3C9-57D3-4380-91C8-0177A1E82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F338E7C-2928-42FC-BA07-1B825D30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C71FE40E-CC40-427F-AEFB-BB5EA0E97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12948D6-ACC1-4FAF-9E30-BD96CE34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39" name="Rectangle 128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6"/>
          <a:srcRect l="12382" t="7407" r="2692"/>
          <a:stretch/>
        </p:blipFill>
        <p:spPr>
          <a:xfrm>
            <a:off x="1639106" y="1756228"/>
            <a:ext cx="5863405" cy="3229241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7"/>
          <a:srcRect r="15867"/>
          <a:stretch/>
        </p:blipFill>
        <p:spPr>
          <a:xfrm>
            <a:off x="1639106" y="233998"/>
            <a:ext cx="5863406" cy="1223061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 descr="Just another average day in the NYC subway system..." title="Cookie Monster &amp; Pink Gorilla Subway Jam Sess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 rot="-661001">
            <a:off x="4883387" y="4156233"/>
            <a:ext cx="4460092" cy="105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 b="1" dirty="0">
                <a:solidFill>
                  <a:srgbClr val="FF00FF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TIME’S UP! </a:t>
            </a:r>
            <a:endParaRPr sz="1800" b="1" dirty="0">
              <a:solidFill>
                <a:srgbClr val="FF00FF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105</Words>
  <Application>Microsoft Office PowerPoint</Application>
  <PresentationFormat>On-screen Show (16:9)</PresentationFormat>
  <Paragraphs>37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Nothing You Could Do</vt:lpstr>
      <vt:lpstr>Montserrat</vt:lpstr>
      <vt:lpstr>Garamond</vt:lpstr>
      <vt:lpstr>Organic</vt:lpstr>
      <vt:lpstr>A PINK SOLUTION TO A COOKIE PROBLEM </vt:lpstr>
      <vt:lpstr>THE PROBLEM</vt:lpstr>
      <vt:lpstr>THE TEAM</vt:lpstr>
      <vt:lpstr>DATA CLEANING</vt:lpstr>
      <vt:lpstr>DATA PRE-PROCESSING</vt:lpstr>
      <vt:lpstr>MODELLING &amp; HYPERPARAMETERS TUNING</vt:lpstr>
      <vt:lpstr>THE MODEL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PINK SOLUTION TO A COOKIE PROBLEM</dc:title>
  <dc:creator>Chacon Rodriguez , Miguel</dc:creator>
  <cp:lastModifiedBy>Chacon Rodriguez , Miguel</cp:lastModifiedBy>
  <cp:revision>3</cp:revision>
  <dcterms:created xsi:type="dcterms:W3CDTF">2020-12-09T15:14:23Z</dcterms:created>
  <dcterms:modified xsi:type="dcterms:W3CDTF">2020-12-09T15:21:55Z</dcterms:modified>
</cp:coreProperties>
</file>